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56" r:id="rId4"/>
    <p:sldId id="1142" r:id="rId5"/>
    <p:sldId id="1143" r:id="rId6"/>
    <p:sldId id="1159" r:id="rId7"/>
    <p:sldId id="1144" r:id="rId8"/>
    <p:sldId id="115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讲述了学校每月组织野生动物园研学活动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学生们通过观察动物、遵守园区规则、环保野餐及分组讨论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提升动物保护意识的教育实践。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05" y="801543"/>
            <a:ext cx="10667203" cy="1354906"/>
          </a:xfrm>
          <a:prstGeom prst="rect">
            <a:avLst/>
          </a:prstGeom>
        </p:spPr>
      </p:pic>
      <p:pic>
        <p:nvPicPr>
          <p:cNvPr id="4" name="语篇导航-DA.eps" descr="id:21474871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35090"/>
            <a:ext cx="1364615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7" y="1988840"/>
            <a:ext cx="4680520" cy="259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2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807038"/>
            <a:ext cx="11485848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考查动词。句意：我们需要准时到达校门口并一起出发去公园。根据汉语提示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“need to do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需要做某事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）结构可知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此处应为固定搭配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 at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小地点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空处应填动词原形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注意区分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at,arrive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四个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达到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到达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594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from our school go to the wildlife park every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day, every student has to wear the school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制服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to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到达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school gate on time and leave for the park together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6814" y="1849286"/>
            <a:ext cx="11737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uniform</a:t>
            </a:r>
            <a:endParaRPr lang="zh-CN" altLang="en-US" sz="22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考查名词。句意：在那一天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每个学生都要穿校服。根据汉语提示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以及句意可知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此处应是固定搭配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uniform,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99262" y="1849287"/>
            <a:ext cx="9204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arrive</a:t>
            </a:r>
            <a:endParaRPr lang="zh-CN" altLang="en-US" sz="2200" dirty="0"/>
          </a:p>
        </p:txBody>
      </p:sp>
      <p:pic>
        <p:nvPicPr>
          <p:cNvPr id="6" name="箭头右.eps" descr="id:21474871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5373216"/>
            <a:ext cx="504825" cy="39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31490"/>
          </a:xfrm>
        </p:spPr>
        <p:txBody>
          <a:bodyPr/>
          <a:lstStyle/>
          <a:p>
            <a:pPr indent="628015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park, we can see many animals which we can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几乎不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in our daily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the tall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长颈鹿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long necks and the clever foxes running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animals, like the wolves, are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we must keep far away from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park rule is not to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乱扔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everyone’s job to protect the environment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32149" y="802431"/>
            <a:ext cx="9845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hardly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3718942" y="1306264"/>
            <a:ext cx="10935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giraffes</a:t>
            </a:r>
            <a:endParaRPr lang="zh-CN" altLang="en-US" sz="2200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356992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考查副词。句意：在公园里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我们能看到许多日常生活中几乎看不到的动物。根据汉语提示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及句意可知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此处应用副词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几乎不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考查名词。句意：例如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长着长脖子的高高的长颈鹿和在森林里奔跑的聪明狐狸。根据汉语提示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长颈鹿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clever foxes”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聪明狐狸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此处应填名词复数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giraffes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长颈鹿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giraffes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31490"/>
          </a:xfrm>
        </p:spPr>
        <p:txBody>
          <a:bodyPr/>
          <a:lstStyle/>
          <a:p>
            <a:pPr indent="628015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park, we can see many animals which we can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几乎不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in our daily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the tall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长颈鹿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long necks and the clever foxes running 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animals, like the wolves, are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we must keep far away from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park rule is not to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乱扔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everyone’s job to protect the environment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32149" y="802431"/>
            <a:ext cx="9845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hardly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3718942" y="1306264"/>
            <a:ext cx="10935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giraffes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5879182" y="1792983"/>
            <a:ext cx="14331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dangerous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6460816" y="2359543"/>
            <a:ext cx="8515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 litter</a:t>
            </a:r>
            <a:endParaRPr lang="zh-CN" altLang="en-US" sz="2200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251115"/>
            <a:ext cx="1148584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考查形容词。句意：一些动物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像狼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是危险的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所以我们必须远离它们。根据汉语提示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并结合句意可知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此处需填形容词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危险的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在句中作表语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描述动物的属性。故填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考查动词。句意：另一条重要的公园规则是不要乱扔垃圾。根据汉语提示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乱扔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及空前有不定式符号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此处应填动词原形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litter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乱扔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litter around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乱扔垃圾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litter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95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lunchtime, we try to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ourselves by enjoying homemade sandwiches and fresh salad under a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us have a balanced diet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are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口渴的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drink water or juice, instead of cola or sprite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71070" y="836712"/>
            <a:ext cx="844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relax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86865" y="1899580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thirsty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4928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考查动词。句意：午餐时间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我们通过在树下享用家庭自制三明治和新鲜沙拉来尽力放松自己。根据汉语提示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“try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此处需填动词原形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使放松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考查形容词。句意：当我们口渴时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我们喝水或果汁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而不是可乐或雪碧。根据汉语提示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口渴的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口渴的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在句中作表语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描述人的状态。故填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lunch, we are full of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discuss in groups about how to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people to protect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educational trip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43078" y="1098429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energy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800604" y="1611793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encourage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9998" y="20788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考查名词。句意：午饭后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我们又充满了精力。根据汉语提示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及空前的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 full of”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此处需填不可数名词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考查动词。句意：我们分组讨论如何鼓励更多人保护动物。根据汉语提示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如何做某事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）结构可知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encourage, encourage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鼓励某人做某事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55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1095</Words>
  <Application>Microsoft Office PowerPoint</Application>
  <PresentationFormat>自定义</PresentationFormat>
  <Paragraphs>34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440</cp:revision>
  <dcterms:created xsi:type="dcterms:W3CDTF">2020-11-06T05:24:00Z</dcterms:created>
  <dcterms:modified xsi:type="dcterms:W3CDTF">2025-09-17T11:33:00Z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